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6" r:id="rId5"/>
    <p:sldId id="287" r:id="rId6"/>
    <p:sldId id="261" r:id="rId7"/>
    <p:sldId id="262" r:id="rId8"/>
    <p:sldId id="263" r:id="rId9"/>
    <p:sldId id="285" r:id="rId10"/>
    <p:sldId id="277" r:id="rId11"/>
    <p:sldId id="265" r:id="rId12"/>
    <p:sldId id="28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DE6C4-7601-4EAE-86F9-A02A46BEF069}" v="33" dt="2024-03-05T18:08:59.596"/>
    <p1510:client id="{BA6DB4E6-2210-4349-8F3A-ACBBAB8D6D4C}" v="1" dt="2024-03-05T20:30:49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ine" userId="S::kelly@azpharmacy.org::8d2b4f90-3948-49b6-9c18-d14c6d6d0f62" providerId="AD" clId="Web-{AA031215-5BAF-845B-A8E0-63CF4913C364}"/>
    <pc:docChg chg="addSld delSld modSld">
      <pc:chgData name="Kelly Fine" userId="S::kelly@azpharmacy.org::8d2b4f90-3948-49b6-9c18-d14c6d6d0f62" providerId="AD" clId="Web-{AA031215-5BAF-845B-A8E0-63CF4913C364}" dt="2024-03-04T18:46:29.945" v="2"/>
      <pc:docMkLst>
        <pc:docMk/>
      </pc:docMkLst>
      <pc:sldChg chg="delSp modSp new del mod chgLayout">
        <pc:chgData name="Kelly Fine" userId="S::kelly@azpharmacy.org::8d2b4f90-3948-49b6-9c18-d14c6d6d0f62" providerId="AD" clId="Web-{AA031215-5BAF-845B-A8E0-63CF4913C364}" dt="2024-03-04T18:46:29.945" v="2"/>
        <pc:sldMkLst>
          <pc:docMk/>
          <pc:sldMk cId="1669380154" sldId="287"/>
        </pc:sldMkLst>
        <pc:spChg chg="mod ord">
          <ac:chgData name="Kelly Fine" userId="S::kelly@azpharmacy.org::8d2b4f90-3948-49b6-9c18-d14c6d6d0f62" providerId="AD" clId="Web-{AA031215-5BAF-845B-A8E0-63CF4913C364}" dt="2024-03-04T18:46:15.959" v="1"/>
          <ac:spMkLst>
            <pc:docMk/>
            <pc:sldMk cId="1669380154" sldId="287"/>
            <ac:spMk id="2" creationId="{BEDC3965-B54C-6E5C-CDBB-2737B65391B5}"/>
          </ac:spMkLst>
        </pc:spChg>
        <pc:spChg chg="del">
          <ac:chgData name="Kelly Fine" userId="S::kelly@azpharmacy.org::8d2b4f90-3948-49b6-9c18-d14c6d6d0f62" providerId="AD" clId="Web-{AA031215-5BAF-845B-A8E0-63CF4913C364}" dt="2024-03-04T18:46:15.959" v="1"/>
          <ac:spMkLst>
            <pc:docMk/>
            <pc:sldMk cId="1669380154" sldId="287"/>
            <ac:spMk id="3" creationId="{9B7FEA1B-62D4-80DD-F329-E753520FC409}"/>
          </ac:spMkLst>
        </pc:spChg>
      </pc:sldChg>
    </pc:docChg>
  </pc:docChgLst>
  <pc:docChgLst>
    <pc:chgData name="Admin - Arizona Pharmacy Association" userId="dfd587fa-692f-4c0f-bf2d-df29feb882c1" providerId="ADAL" clId="{420DE6C4-7601-4EAE-86F9-A02A46BEF069}"/>
    <pc:docChg chg="custSel modMainMaster">
      <pc:chgData name="Admin - Arizona Pharmacy Association" userId="dfd587fa-692f-4c0f-bf2d-df29feb882c1" providerId="ADAL" clId="{420DE6C4-7601-4EAE-86F9-A02A46BEF069}" dt="2024-03-05T18:08:59.596" v="59" actId="14100"/>
      <pc:docMkLst>
        <pc:docMk/>
      </pc:docMkLst>
      <pc:sldMasterChg chg="modSldLayout">
        <pc:chgData name="Admin - Arizona Pharmacy Association" userId="dfd587fa-692f-4c0f-bf2d-df29feb882c1" providerId="ADAL" clId="{420DE6C4-7601-4EAE-86F9-A02A46BEF069}" dt="2024-03-05T18:08:59.596" v="59" actId="14100"/>
        <pc:sldMasterMkLst>
          <pc:docMk/>
          <pc:sldMasterMk cId="909670345" sldId="2147483648"/>
        </pc:sldMasterMkLst>
        <pc:sldLayoutChg chg="addSp delSp modSp mod">
          <pc:chgData name="Admin - Arizona Pharmacy Association" userId="dfd587fa-692f-4c0f-bf2d-df29feb882c1" providerId="ADAL" clId="{420DE6C4-7601-4EAE-86F9-A02A46BEF069}" dt="2024-03-05T18:08:59.596" v="59" actId="14100"/>
          <pc:sldLayoutMkLst>
            <pc:docMk/>
            <pc:sldMasterMk cId="909670345" sldId="2147483648"/>
            <pc:sldLayoutMk cId="281920741" sldId="2147483649"/>
          </pc:sldLayoutMkLst>
          <pc:picChg chg="add del mod">
            <ac:chgData name="Admin - Arizona Pharmacy Association" userId="dfd587fa-692f-4c0f-bf2d-df29feb882c1" providerId="ADAL" clId="{420DE6C4-7601-4EAE-86F9-A02A46BEF069}" dt="2024-03-04T19:06:36.243" v="9" actId="478"/>
            <ac:picMkLst>
              <pc:docMk/>
              <pc:sldMasterMk cId="909670345" sldId="2147483648"/>
              <pc:sldLayoutMk cId="281920741" sldId="2147483649"/>
              <ac:picMk id="4" creationId="{CD55C9DC-39B3-676D-1D1E-AF382CFF3446}"/>
            </ac:picMkLst>
          </pc:picChg>
          <pc:picChg chg="add del mod">
            <ac:chgData name="Admin - Arizona Pharmacy Association" userId="dfd587fa-692f-4c0f-bf2d-df29feb882c1" providerId="ADAL" clId="{420DE6C4-7601-4EAE-86F9-A02A46BEF069}" dt="2024-03-04T19:07:41.622" v="16" actId="478"/>
            <ac:picMkLst>
              <pc:docMk/>
              <pc:sldMasterMk cId="909670345" sldId="2147483648"/>
              <pc:sldLayoutMk cId="281920741" sldId="2147483649"/>
              <ac:picMk id="6" creationId="{EDC6930D-7667-5148-A55E-D249E31E9C71}"/>
            </ac:picMkLst>
          </pc:picChg>
          <pc:picChg chg="del">
            <ac:chgData name="Admin - Arizona Pharmacy Association" userId="dfd587fa-692f-4c0f-bf2d-df29feb882c1" providerId="ADAL" clId="{420DE6C4-7601-4EAE-86F9-A02A46BEF069}" dt="2024-03-04T18:56:42.387" v="0" actId="478"/>
            <ac:picMkLst>
              <pc:docMk/>
              <pc:sldMasterMk cId="909670345" sldId="2147483648"/>
              <pc:sldLayoutMk cId="281920741" sldId="2147483649"/>
              <ac:picMk id="8" creationId="{AF606193-BFE6-E6CA-8C7C-C89B53D01AC6}"/>
            </ac:picMkLst>
          </pc:picChg>
          <pc:picChg chg="add del mod">
            <ac:chgData name="Admin - Arizona Pharmacy Association" userId="dfd587fa-692f-4c0f-bf2d-df29feb882c1" providerId="ADAL" clId="{420DE6C4-7601-4EAE-86F9-A02A46BEF069}" dt="2024-03-05T17:56:52.601" v="25" actId="478"/>
            <ac:picMkLst>
              <pc:docMk/>
              <pc:sldMasterMk cId="909670345" sldId="2147483648"/>
              <pc:sldLayoutMk cId="281920741" sldId="2147483649"/>
              <ac:picMk id="9" creationId="{43FCF2F0-DB5A-C32A-F6EB-4541C375FA93}"/>
            </ac:picMkLst>
          </pc:picChg>
          <pc:picChg chg="add del mod modCrop">
            <ac:chgData name="Admin - Arizona Pharmacy Association" userId="dfd587fa-692f-4c0f-bf2d-df29feb882c1" providerId="ADAL" clId="{420DE6C4-7601-4EAE-86F9-A02A46BEF069}" dt="2024-03-05T18:05:29.721" v="35" actId="478"/>
            <ac:picMkLst>
              <pc:docMk/>
              <pc:sldMasterMk cId="909670345" sldId="2147483648"/>
              <pc:sldLayoutMk cId="281920741" sldId="2147483649"/>
              <ac:picMk id="11" creationId="{719E415F-B091-4349-C758-CFC7C53ECF98}"/>
            </ac:picMkLst>
          </pc:picChg>
          <pc:picChg chg="add del mod modCrop">
            <ac:chgData name="Admin - Arizona Pharmacy Association" userId="dfd587fa-692f-4c0f-bf2d-df29feb882c1" providerId="ADAL" clId="{420DE6C4-7601-4EAE-86F9-A02A46BEF069}" dt="2024-03-05T18:08:39.289" v="54" actId="478"/>
            <ac:picMkLst>
              <pc:docMk/>
              <pc:sldMasterMk cId="909670345" sldId="2147483648"/>
              <pc:sldLayoutMk cId="281920741" sldId="2147483649"/>
              <ac:picMk id="13" creationId="{F107F203-077B-0D48-EF4D-2A5FE952859A}"/>
            </ac:picMkLst>
          </pc:picChg>
          <pc:picChg chg="add del mod">
            <ac:chgData name="Admin - Arizona Pharmacy Association" userId="dfd587fa-692f-4c0f-bf2d-df29feb882c1" providerId="ADAL" clId="{420DE6C4-7601-4EAE-86F9-A02A46BEF069}" dt="2024-03-05T18:08:15.222" v="48" actId="478"/>
            <ac:picMkLst>
              <pc:docMk/>
              <pc:sldMasterMk cId="909670345" sldId="2147483648"/>
              <pc:sldLayoutMk cId="281920741" sldId="2147483649"/>
              <ac:picMk id="15" creationId="{D06D5974-FB94-357D-41E8-D9662FF7304B}"/>
            </ac:picMkLst>
          </pc:picChg>
          <pc:picChg chg="add mod">
            <ac:chgData name="Admin - Arizona Pharmacy Association" userId="dfd587fa-692f-4c0f-bf2d-df29feb882c1" providerId="ADAL" clId="{420DE6C4-7601-4EAE-86F9-A02A46BEF069}" dt="2024-03-05T18:08:59.596" v="59" actId="14100"/>
            <ac:picMkLst>
              <pc:docMk/>
              <pc:sldMasterMk cId="909670345" sldId="2147483648"/>
              <pc:sldLayoutMk cId="281920741" sldId="2147483649"/>
              <ac:picMk id="17" creationId="{59D96F40-15F0-14C1-FC75-1A245DCAF999}"/>
            </ac:picMkLst>
          </pc:picChg>
        </pc:sldLayoutChg>
      </pc:sldMasterChg>
    </pc:docChg>
  </pc:docChgLst>
  <pc:docChgLst>
    <pc:chgData name="Dawn Gerber" userId="943cca74-22a7-43ad-a93f-b10a66556642" providerId="ADAL" clId="{76E83BA9-A0DE-442B-949D-DEF8CFE88F04}"/>
    <pc:docChg chg="custSel addSld delSld modSld delMainMaster">
      <pc:chgData name="Dawn Gerber" userId="943cca74-22a7-43ad-a93f-b10a66556642" providerId="ADAL" clId="{76E83BA9-A0DE-442B-949D-DEF8CFE88F04}" dt="2024-02-06T21:11:33.692" v="214" actId="6549"/>
      <pc:docMkLst>
        <pc:docMk/>
      </pc:docMkLst>
      <pc:sldChg chg="del">
        <pc:chgData name="Dawn Gerber" userId="943cca74-22a7-43ad-a93f-b10a66556642" providerId="ADAL" clId="{76E83BA9-A0DE-442B-949D-DEF8CFE88F04}" dt="2024-02-06T21:10:01.559" v="3" actId="47"/>
        <pc:sldMkLst>
          <pc:docMk/>
          <pc:sldMk cId="1062933139" sldId="259"/>
        </pc:sldMkLst>
      </pc:sldChg>
      <pc:sldChg chg="del">
        <pc:chgData name="Dawn Gerber" userId="943cca74-22a7-43ad-a93f-b10a66556642" providerId="ADAL" clId="{76E83BA9-A0DE-442B-949D-DEF8CFE88F04}" dt="2024-02-06T21:10:02.227" v="4" actId="47"/>
        <pc:sldMkLst>
          <pc:docMk/>
          <pc:sldMk cId="2582934093" sldId="260"/>
        </pc:sldMkLst>
      </pc:sldChg>
      <pc:sldChg chg="del">
        <pc:chgData name="Dawn Gerber" userId="943cca74-22a7-43ad-a93f-b10a66556642" providerId="ADAL" clId="{76E83BA9-A0DE-442B-949D-DEF8CFE88F04}" dt="2024-02-06T21:10:07.947" v="5" actId="47"/>
        <pc:sldMkLst>
          <pc:docMk/>
          <pc:sldMk cId="286553034" sldId="273"/>
        </pc:sldMkLst>
      </pc:sldChg>
      <pc:sldChg chg="del">
        <pc:chgData name="Dawn Gerber" userId="943cca74-22a7-43ad-a93f-b10a66556642" providerId="ADAL" clId="{76E83BA9-A0DE-442B-949D-DEF8CFE88F04}" dt="2024-02-06T21:09:56.849" v="2" actId="47"/>
        <pc:sldMkLst>
          <pc:docMk/>
          <pc:sldMk cId="2997008008" sldId="281"/>
        </pc:sldMkLst>
      </pc:sldChg>
      <pc:sldChg chg="del">
        <pc:chgData name="Dawn Gerber" userId="943cca74-22a7-43ad-a93f-b10a66556642" providerId="ADAL" clId="{76E83BA9-A0DE-442B-949D-DEF8CFE88F04}" dt="2024-02-06T21:09:53.375" v="0" actId="47"/>
        <pc:sldMkLst>
          <pc:docMk/>
          <pc:sldMk cId="1210155640" sldId="283"/>
        </pc:sldMkLst>
      </pc:sldChg>
      <pc:sldChg chg="del">
        <pc:chgData name="Dawn Gerber" userId="943cca74-22a7-43ad-a93f-b10a66556642" providerId="ADAL" clId="{76E83BA9-A0DE-442B-949D-DEF8CFE88F04}" dt="2024-02-06T21:09:54.197" v="1" actId="47"/>
        <pc:sldMkLst>
          <pc:docMk/>
          <pc:sldMk cId="2437925864" sldId="284"/>
        </pc:sldMkLst>
      </pc:sldChg>
      <pc:sldChg chg="modSp new mod">
        <pc:chgData name="Dawn Gerber" userId="943cca74-22a7-43ad-a93f-b10a66556642" providerId="ADAL" clId="{76E83BA9-A0DE-442B-949D-DEF8CFE88F04}" dt="2024-02-06T21:11:33.692" v="214" actId="6549"/>
        <pc:sldMkLst>
          <pc:docMk/>
          <pc:sldMk cId="1349398550" sldId="286"/>
        </pc:sldMkLst>
        <pc:spChg chg="mod">
          <ac:chgData name="Dawn Gerber" userId="943cca74-22a7-43ad-a93f-b10a66556642" providerId="ADAL" clId="{76E83BA9-A0DE-442B-949D-DEF8CFE88F04}" dt="2024-02-06T21:11:33.692" v="214" actId="6549"/>
          <ac:spMkLst>
            <pc:docMk/>
            <pc:sldMk cId="1349398550" sldId="286"/>
            <ac:spMk id="2" creationId="{4B8D3967-53B9-3245-810D-CDA60A3F7AE2}"/>
          </ac:spMkLst>
        </pc:spChg>
        <pc:spChg chg="mod">
          <ac:chgData name="Dawn Gerber" userId="943cca74-22a7-43ad-a93f-b10a66556642" providerId="ADAL" clId="{76E83BA9-A0DE-442B-949D-DEF8CFE88F04}" dt="2024-02-06T21:11:30.864" v="212" actId="207"/>
          <ac:spMkLst>
            <pc:docMk/>
            <pc:sldMk cId="1349398550" sldId="286"/>
            <ac:spMk id="3" creationId="{46C2A122-4E41-126A-7245-C2AFEA0D9F68}"/>
          </ac:spMkLst>
        </pc:spChg>
      </pc:sldChg>
      <pc:sldMasterChg chg="del delSldLayout">
        <pc:chgData name="Dawn Gerber" userId="943cca74-22a7-43ad-a93f-b10a66556642" providerId="ADAL" clId="{76E83BA9-A0DE-442B-949D-DEF8CFE88F04}" dt="2024-02-06T21:09:54.197" v="1" actId="47"/>
        <pc:sldMasterMkLst>
          <pc:docMk/>
          <pc:sldMasterMk cId="3574913716" sldId="2147483784"/>
        </pc:sldMasterMkLst>
        <pc:sldLayoutChg chg="del">
          <pc:chgData name="Dawn Gerber" userId="943cca74-22a7-43ad-a93f-b10a66556642" providerId="ADAL" clId="{76E83BA9-A0DE-442B-949D-DEF8CFE88F04}" dt="2024-02-06T21:09:54.197" v="1" actId="47"/>
          <pc:sldLayoutMkLst>
            <pc:docMk/>
            <pc:sldMasterMk cId="3574913716" sldId="2147483784"/>
            <pc:sldLayoutMk cId="4067355327" sldId="2147483780"/>
          </pc:sldLayoutMkLst>
        </pc:sldLayoutChg>
      </pc:sldMasterChg>
    </pc:docChg>
  </pc:docChgLst>
  <pc:docChgLst>
    <pc:chgData name="Kelly Fine" userId="8d2b4f90-3948-49b6-9c18-d14c6d6d0f62" providerId="ADAL" clId="{BA6DB4E6-2210-4349-8F3A-ACBBAB8D6D4C}"/>
    <pc:docChg chg="undo custSel addSld delSld modSld">
      <pc:chgData name="Kelly Fine" userId="8d2b4f90-3948-49b6-9c18-d14c6d6d0f62" providerId="ADAL" clId="{BA6DB4E6-2210-4349-8F3A-ACBBAB8D6D4C}" dt="2024-03-05T20:35:02.896" v="29" actId="1076"/>
      <pc:docMkLst>
        <pc:docMk/>
      </pc:docMkLst>
      <pc:sldChg chg="del">
        <pc:chgData name="Kelly Fine" userId="8d2b4f90-3948-49b6-9c18-d14c6d6d0f62" providerId="ADAL" clId="{BA6DB4E6-2210-4349-8F3A-ACBBAB8D6D4C}" dt="2024-03-05T20:31:10.912" v="15" actId="47"/>
        <pc:sldMkLst>
          <pc:docMk/>
          <pc:sldMk cId="1987307950" sldId="257"/>
        </pc:sldMkLst>
      </pc:sldChg>
      <pc:sldChg chg="addSp delSp modSp mod setBg">
        <pc:chgData name="Kelly Fine" userId="8d2b4f90-3948-49b6-9c18-d14c6d6d0f62" providerId="ADAL" clId="{BA6DB4E6-2210-4349-8F3A-ACBBAB8D6D4C}" dt="2024-03-05T20:32:18.690" v="21" actId="26606"/>
        <pc:sldMkLst>
          <pc:docMk/>
          <pc:sldMk cId="771693067" sldId="263"/>
        </pc:sldMkLst>
        <pc:spChg chg="mod">
          <ac:chgData name="Kelly Fine" userId="8d2b4f90-3948-49b6-9c18-d14c6d6d0f62" providerId="ADAL" clId="{BA6DB4E6-2210-4349-8F3A-ACBBAB8D6D4C}" dt="2024-03-05T20:32:18.690" v="21" actId="26606"/>
          <ac:spMkLst>
            <pc:docMk/>
            <pc:sldMk cId="771693067" sldId="263"/>
            <ac:spMk id="2" creationId="{8B741BF1-FE5E-BBCB-565C-636AA0D7B8FF}"/>
          </ac:spMkLst>
        </pc:spChg>
        <pc:spChg chg="mod">
          <ac:chgData name="Kelly Fine" userId="8d2b4f90-3948-49b6-9c18-d14c6d6d0f62" providerId="ADAL" clId="{BA6DB4E6-2210-4349-8F3A-ACBBAB8D6D4C}" dt="2024-03-05T20:32:18.690" v="21" actId="26606"/>
          <ac:spMkLst>
            <pc:docMk/>
            <pc:sldMk cId="771693067" sldId="263"/>
            <ac:spMk id="3" creationId="{B9D38A33-AFDA-602F-5DAB-1DC11AF01307}"/>
          </ac:spMkLst>
        </pc:spChg>
        <pc:spChg chg="mod">
          <ac:chgData name="Kelly Fine" userId="8d2b4f90-3948-49b6-9c18-d14c6d6d0f62" providerId="ADAL" clId="{BA6DB4E6-2210-4349-8F3A-ACBBAB8D6D4C}" dt="2024-03-05T20:32:18.690" v="21" actId="26606"/>
          <ac:spMkLst>
            <pc:docMk/>
            <pc:sldMk cId="771693067" sldId="263"/>
            <ac:spMk id="6" creationId="{FBF53B61-BBDA-9D7D-5950-A5F8EE490C55}"/>
          </ac:spMkLst>
        </pc:spChg>
        <pc:spChg chg="add del">
          <ac:chgData name="Kelly Fine" userId="8d2b4f90-3948-49b6-9c18-d14c6d6d0f62" providerId="ADAL" clId="{BA6DB4E6-2210-4349-8F3A-ACBBAB8D6D4C}" dt="2024-03-05T20:32:18.690" v="21" actId="26606"/>
          <ac:spMkLst>
            <pc:docMk/>
            <pc:sldMk cId="771693067" sldId="263"/>
            <ac:spMk id="8" creationId="{4C608BEB-860E-4094-8511-78603564A75E}"/>
          </ac:spMkLst>
        </pc:spChg>
        <pc:spChg chg="add del">
          <ac:chgData name="Kelly Fine" userId="8d2b4f90-3948-49b6-9c18-d14c6d6d0f62" providerId="ADAL" clId="{BA6DB4E6-2210-4349-8F3A-ACBBAB8D6D4C}" dt="2024-03-05T20:31:43.190" v="19" actId="26606"/>
          <ac:spMkLst>
            <pc:docMk/>
            <pc:sldMk cId="771693067" sldId="263"/>
            <ac:spMk id="11" creationId="{4C608BEB-860E-4094-8511-78603564A75E}"/>
          </ac:spMkLst>
        </pc:spChg>
        <pc:cxnChg chg="add del">
          <ac:chgData name="Kelly Fine" userId="8d2b4f90-3948-49b6-9c18-d14c6d6d0f62" providerId="ADAL" clId="{BA6DB4E6-2210-4349-8F3A-ACBBAB8D6D4C}" dt="2024-03-05T20:32:18.690" v="21" actId="26606"/>
          <ac:cxnSpMkLst>
            <pc:docMk/>
            <pc:sldMk cId="771693067" sldId="263"/>
            <ac:cxnSpMk id="9" creationId="{1F16A8D4-FE87-4604-88B2-394B5D1EB437}"/>
          </ac:cxnSpMkLst>
        </pc:cxnChg>
        <pc:cxnChg chg="add del">
          <ac:chgData name="Kelly Fine" userId="8d2b4f90-3948-49b6-9c18-d14c6d6d0f62" providerId="ADAL" clId="{BA6DB4E6-2210-4349-8F3A-ACBBAB8D6D4C}" dt="2024-03-05T20:31:43.190" v="19" actId="26606"/>
          <ac:cxnSpMkLst>
            <pc:docMk/>
            <pc:sldMk cId="771693067" sldId="263"/>
            <ac:cxnSpMk id="13" creationId="{1F16A8D4-FE87-4604-88B2-394B5D1EB437}"/>
          </ac:cxnSpMkLst>
        </pc:cxnChg>
      </pc:sldChg>
      <pc:sldChg chg="modSp mod">
        <pc:chgData name="Kelly Fine" userId="8d2b4f90-3948-49b6-9c18-d14c6d6d0f62" providerId="ADAL" clId="{BA6DB4E6-2210-4349-8F3A-ACBBAB8D6D4C}" dt="2024-03-05T20:34:05.239" v="22" actId="113"/>
        <pc:sldMkLst>
          <pc:docMk/>
          <pc:sldMk cId="1349398550" sldId="286"/>
        </pc:sldMkLst>
        <pc:spChg chg="mod">
          <ac:chgData name="Kelly Fine" userId="8d2b4f90-3948-49b6-9c18-d14c6d6d0f62" providerId="ADAL" clId="{BA6DB4E6-2210-4349-8F3A-ACBBAB8D6D4C}" dt="2024-03-05T20:34:05.239" v="22" actId="113"/>
          <ac:spMkLst>
            <pc:docMk/>
            <pc:sldMk cId="1349398550" sldId="286"/>
            <ac:spMk id="2" creationId="{4B8D3967-53B9-3245-810D-CDA60A3F7AE2}"/>
          </ac:spMkLst>
        </pc:spChg>
      </pc:sldChg>
      <pc:sldChg chg="addSp delSp modSp new mod setBg chgLayout">
        <pc:chgData name="Kelly Fine" userId="8d2b4f90-3948-49b6-9c18-d14c6d6d0f62" providerId="ADAL" clId="{BA6DB4E6-2210-4349-8F3A-ACBBAB8D6D4C}" dt="2024-03-05T20:35:02.896" v="29" actId="1076"/>
        <pc:sldMkLst>
          <pc:docMk/>
          <pc:sldMk cId="648781088" sldId="287"/>
        </pc:sldMkLst>
        <pc:spChg chg="del mod ord">
          <ac:chgData name="Kelly Fine" userId="8d2b4f90-3948-49b6-9c18-d14c6d6d0f62" providerId="ADAL" clId="{BA6DB4E6-2210-4349-8F3A-ACBBAB8D6D4C}" dt="2024-03-05T20:30:28.836" v="5" actId="700"/>
          <ac:spMkLst>
            <pc:docMk/>
            <pc:sldMk cId="648781088" sldId="287"/>
            <ac:spMk id="2" creationId="{EACA69BD-5D9F-7924-CE7C-54D90BC97A83}"/>
          </ac:spMkLst>
        </pc:spChg>
        <pc:spChg chg="del">
          <ac:chgData name="Kelly Fine" userId="8d2b4f90-3948-49b6-9c18-d14c6d6d0f62" providerId="ADAL" clId="{BA6DB4E6-2210-4349-8F3A-ACBBAB8D6D4C}" dt="2024-03-05T20:30:28.836" v="5" actId="700"/>
          <ac:spMkLst>
            <pc:docMk/>
            <pc:sldMk cId="648781088" sldId="287"/>
            <ac:spMk id="3" creationId="{C0C57ED0-6143-3D88-3C90-BDC00FE4268D}"/>
          </ac:spMkLst>
        </pc:spChg>
        <pc:spChg chg="add mod ord">
          <ac:chgData name="Kelly Fine" userId="8d2b4f90-3948-49b6-9c18-d14c6d6d0f62" providerId="ADAL" clId="{BA6DB4E6-2210-4349-8F3A-ACBBAB8D6D4C}" dt="2024-03-05T20:34:48.951" v="27" actId="404"/>
          <ac:spMkLst>
            <pc:docMk/>
            <pc:sldMk cId="648781088" sldId="287"/>
            <ac:spMk id="4" creationId="{828FAB09-1FEF-6F12-67C2-7FDE6E3B4936}"/>
          </ac:spMkLst>
        </pc:spChg>
        <pc:spChg chg="add">
          <ac:chgData name="Kelly Fine" userId="8d2b4f90-3948-49b6-9c18-d14c6d6d0f62" providerId="ADAL" clId="{BA6DB4E6-2210-4349-8F3A-ACBBAB8D6D4C}" dt="2024-03-05T20:31:06.624" v="14" actId="26606"/>
          <ac:spMkLst>
            <pc:docMk/>
            <pc:sldMk cId="648781088" sldId="287"/>
            <ac:spMk id="11" creationId="{D4771268-CB57-404A-9271-370EB28F6090}"/>
          </ac:spMkLst>
        </pc:spChg>
        <pc:picChg chg="add mod">
          <ac:chgData name="Kelly Fine" userId="8d2b4f90-3948-49b6-9c18-d14c6d6d0f62" providerId="ADAL" clId="{BA6DB4E6-2210-4349-8F3A-ACBBAB8D6D4C}" dt="2024-03-05T20:35:02.896" v="29" actId="1076"/>
          <ac:picMkLst>
            <pc:docMk/>
            <pc:sldMk cId="648781088" sldId="287"/>
            <ac:picMk id="6" creationId="{948F30CB-0809-8998-C588-5FF6CE6306D7}"/>
          </ac:picMkLst>
        </pc:picChg>
      </pc:sldChg>
      <pc:sldChg chg="addSp delSp modSp new del mod chgLayout">
        <pc:chgData name="Kelly Fine" userId="8d2b4f90-3948-49b6-9c18-d14c6d6d0f62" providerId="ADAL" clId="{BA6DB4E6-2210-4349-8F3A-ACBBAB8D6D4C}" dt="2024-03-05T20:30:02.874" v="3" actId="47"/>
        <pc:sldMkLst>
          <pc:docMk/>
          <pc:sldMk cId="1523873836" sldId="287"/>
        </pc:sldMkLst>
        <pc:spChg chg="del mod ord">
          <ac:chgData name="Kelly Fine" userId="8d2b4f90-3948-49b6-9c18-d14c6d6d0f62" providerId="ADAL" clId="{BA6DB4E6-2210-4349-8F3A-ACBBAB8D6D4C}" dt="2024-03-05T20:29:34.294" v="1" actId="700"/>
          <ac:spMkLst>
            <pc:docMk/>
            <pc:sldMk cId="1523873836" sldId="287"/>
            <ac:spMk id="2" creationId="{9D851726-7802-11A2-6711-5F389D49EE41}"/>
          </ac:spMkLst>
        </pc:spChg>
        <pc:spChg chg="del">
          <ac:chgData name="Kelly Fine" userId="8d2b4f90-3948-49b6-9c18-d14c6d6d0f62" providerId="ADAL" clId="{BA6DB4E6-2210-4349-8F3A-ACBBAB8D6D4C}" dt="2024-03-05T20:29:34.294" v="1" actId="700"/>
          <ac:spMkLst>
            <pc:docMk/>
            <pc:sldMk cId="1523873836" sldId="287"/>
            <ac:spMk id="3" creationId="{1D5E5A14-DF81-15CB-646F-EE245165B01B}"/>
          </ac:spMkLst>
        </pc:spChg>
        <pc:spChg chg="add del mod ord">
          <ac:chgData name="Kelly Fine" userId="8d2b4f90-3948-49b6-9c18-d14c6d6d0f62" providerId="ADAL" clId="{BA6DB4E6-2210-4349-8F3A-ACBBAB8D6D4C}" dt="2024-03-05T20:29:50.578" v="2" actId="6264"/>
          <ac:spMkLst>
            <pc:docMk/>
            <pc:sldMk cId="1523873836" sldId="287"/>
            <ac:spMk id="4" creationId="{C1651E43-03BA-31FB-BEDE-A72B1FF2CA7E}"/>
          </ac:spMkLst>
        </pc:spChg>
        <pc:spChg chg="add mod ord">
          <ac:chgData name="Kelly Fine" userId="8d2b4f90-3948-49b6-9c18-d14c6d6d0f62" providerId="ADAL" clId="{BA6DB4E6-2210-4349-8F3A-ACBBAB8D6D4C}" dt="2024-03-05T20:29:50.578" v="2" actId="6264"/>
          <ac:spMkLst>
            <pc:docMk/>
            <pc:sldMk cId="1523873836" sldId="287"/>
            <ac:spMk id="5" creationId="{547D8962-F54E-F8A4-F042-C0565D80F1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00E511-19AE-ECE8-B6CD-003DC707C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20185-EE51-A733-C7B7-0078EAF19C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103FD-577A-4B79-ABFF-A0C390F42152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08FD0-84A0-AD3C-1A3C-4D59CD1A04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839B3-A175-C26A-8050-9C1A73EE2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1180D-494C-4D2D-979C-9049666E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4488-54B4-4630-9FBD-9987E60CAC7D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8641-1775-4250-AA09-D8E44010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8C86-A3D1-9F5D-8A19-FFA51E532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004" y="3429000"/>
            <a:ext cx="9144000" cy="10150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D96F40-15F0-14C1-FC75-1A245DCAF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4F79-1734-1109-BBFE-C4B17B12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B761-4E88-F49D-93D6-3D6F750D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D2C6F0AC-EFE3-9EF9-8F80-999415CC0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0413" r="3574" b="22541"/>
          <a:stretch/>
        </p:blipFill>
        <p:spPr>
          <a:xfrm>
            <a:off x="0" y="0"/>
            <a:ext cx="12192000" cy="1753985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4835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4F79-1734-1109-BBFE-C4B17B12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B761-4E88-F49D-93D6-3D6F750D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1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376E-39DD-917D-E39D-DE31F638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blue and white background&#10;&#10;Description automatically generated">
            <a:extLst>
              <a:ext uri="{FF2B5EF4-FFF2-40B4-BE49-F238E27FC236}">
                <a16:creationId xmlns:a16="http://schemas.microsoft.com/office/drawing/2014/main" id="{F6C8562F-9ADD-C615-26F6-2E38BA36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AE12-C501-26EE-7DE6-1B89F6E6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5BCF-62FD-F983-4FD9-D70240935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32785-0F76-D19D-89F1-AD3DF4C3F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and white background&#10;&#10;Description automatically generated">
            <a:extLst>
              <a:ext uri="{FF2B5EF4-FFF2-40B4-BE49-F238E27FC236}">
                <a16:creationId xmlns:a16="http://schemas.microsoft.com/office/drawing/2014/main" id="{10D66E3F-BFDC-3F50-88FC-220D8DB28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A59F-7DF6-C4C2-E041-1CFE1C9C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90A7-5C4B-6156-CE56-D7CA9E5C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8BADA-A33E-71C1-FE0A-B5E13B67C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7027F-19E8-A282-7994-F8574FDD0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5BBDA-A52F-8420-CF34-919DBAA39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609D0B07-9157-727B-A71D-289CE2AC4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F8AE-97C2-444D-B483-549E379B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97110A57-9CC8-B3FE-E5DC-D09DD857B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419"/>
            <a:ext cx="1219200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F8AE-97C2-444D-B483-549E379B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97110A57-9CC8-B3FE-E5DC-D09DD857B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4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FBF850CA-7FEC-B022-268B-8F93B838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D4514-72A8-348E-A709-AFA0FB2F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2355-C5BE-0897-3D54-5CA24F87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813E-5060-5763-546D-D2BEB9A3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C50F-E06F-0752-81F5-EB58DB0D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EE47-EE99-1BF6-B1AB-CF37C2996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C4C1-256E-4BCB-B0DA-F6ED6D8C0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7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60E-4718-7B9B-810C-7856854C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cs typeface="Calibri Light"/>
              </a:rPr>
              <a:t>Slide Style Guidelines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B1B7-6A8B-9528-E280-FB739C26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4"/>
            <a:ext cx="10515600" cy="48559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Section Header Slides</a:t>
            </a:r>
          </a:p>
          <a:p>
            <a:pPr lvl="1"/>
            <a:r>
              <a:rPr lang="en-US">
                <a:cs typeface="Calibri"/>
              </a:rPr>
              <a:t>Font Size/type: 60 Calibri Light</a:t>
            </a:r>
          </a:p>
          <a:p>
            <a:pPr lvl="1"/>
            <a:r>
              <a:rPr lang="en-US">
                <a:cs typeface="Calibri"/>
              </a:rPr>
              <a:t>Font Color and Style: White -Bold</a:t>
            </a:r>
            <a:endParaRPr lang="en-US"/>
          </a:p>
          <a:p>
            <a:r>
              <a:rPr lang="en-US">
                <a:cs typeface="Calibri"/>
              </a:rPr>
              <a:t>General Slides</a:t>
            </a:r>
          </a:p>
          <a:p>
            <a:pPr lvl="1"/>
            <a:r>
              <a:rPr lang="en-US">
                <a:cs typeface="Calibri"/>
              </a:rPr>
              <a:t>Title  </a:t>
            </a:r>
            <a:endParaRPr lang="en-US"/>
          </a:p>
          <a:p>
            <a:pPr lvl="2"/>
            <a:r>
              <a:rPr lang="en-US">
                <a:cs typeface="Calibri"/>
              </a:rPr>
              <a:t>Font Size/Type: 44 Calibri Light </a:t>
            </a:r>
          </a:p>
          <a:p>
            <a:pPr lvl="2"/>
            <a:r>
              <a:rPr lang="en-US">
                <a:cs typeface="Calibri"/>
              </a:rPr>
              <a:t>Font Color and Style: White -Bold</a:t>
            </a:r>
            <a:endParaRPr lang="en-US"/>
          </a:p>
          <a:p>
            <a:pPr lvl="1"/>
            <a:r>
              <a:rPr lang="en-US">
                <a:cs typeface="Calibri"/>
              </a:rPr>
              <a:t>Body text</a:t>
            </a:r>
          </a:p>
          <a:p>
            <a:pPr lvl="2"/>
            <a:r>
              <a:rPr lang="en-US">
                <a:cs typeface="Calibri"/>
              </a:rPr>
              <a:t>Font Size/Type: 26-28 Calibri Light for main point and 22-24 Calibri Light for sub bullets</a:t>
            </a:r>
          </a:p>
          <a:p>
            <a:pPr lvl="2"/>
            <a:r>
              <a:rPr lang="en-US">
                <a:cs typeface="Calibri"/>
              </a:rPr>
              <a:t>No more than 5 Main bulleted statements per slide</a:t>
            </a:r>
          </a:p>
          <a:p>
            <a:pPr lvl="2"/>
            <a:r>
              <a:rPr lang="en-US">
                <a:cs typeface="Calibri"/>
              </a:rPr>
              <a:t>Font color and style: Black -Normal</a:t>
            </a:r>
          </a:p>
          <a:p>
            <a:r>
              <a:rPr lang="en-US">
                <a:cs typeface="Calibri"/>
              </a:rPr>
              <a:t>AJHP Reference format </a:t>
            </a:r>
          </a:p>
          <a:p>
            <a:pPr lvl="1"/>
            <a:r>
              <a:rPr lang="en-US">
                <a:cs typeface="Calibri"/>
              </a:rPr>
              <a:t>Font Size/type: no smaller than 10 Calibri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7487D-3007-EC1E-E7B2-6676BCC79F86}"/>
              </a:ext>
            </a:extLst>
          </p:cNvPr>
          <p:cNvSpPr txBox="1"/>
          <p:nvPr/>
        </p:nvSpPr>
        <p:spPr>
          <a:xfrm>
            <a:off x="6279502" y="550852"/>
            <a:ext cx="5178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 Light"/>
              </a:rPr>
              <a:t>Please Delete This Slide Before Submitting</a:t>
            </a:r>
            <a:r>
              <a:rPr lang="en-US" sz="2800">
                <a:solidFill>
                  <a:srgbClr val="FF0000"/>
                </a:solidFill>
                <a:latin typeface="Calibri Light"/>
                <a:cs typeface="Calibri Light"/>
              </a:rPr>
              <a:t>​</a:t>
            </a:r>
            <a:endParaRPr lang="en-US" sz="28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89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43C7-FC7F-9ACF-06C4-3846BC9A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5E8D-DE21-741E-0789-A72DCD25E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sz="2000" b="1" i="0" u="none" strike="noStrike">
                <a:solidFill>
                  <a:srgbClr val="FF0000"/>
                </a:solidFill>
                <a:effectLst/>
                <a:latin typeface="+mj-lt"/>
                <a:cs typeface="Calibri"/>
              </a:rPr>
              <a:t>Use AJHP Style; reference style guide available in “Speaker Resources &amp; Templates” folder in Basecamp’s “Files.”</a:t>
            </a:r>
            <a:r>
              <a:rPr lang="en-US" sz="2000" b="0" i="0">
                <a:solidFill>
                  <a:srgbClr val="FF0000"/>
                </a:solidFill>
                <a:effectLst/>
                <a:latin typeface="+mj-lt"/>
                <a:cs typeface="Calibri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Seibert HH, Maddox RR, Flynn EA, Williams CK. Effect of barcode technology with electronic medication administration record on medication accuracy rates. Am J Health-Syst Pharm. 2014; 71:209-18.</a:t>
            </a:r>
            <a:r>
              <a:rPr lang="en-US" sz="1200" b="0" i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GlaxoSmithKline. Zofran (ondansetron hydrochloride) prescribing information. http://us.gsk.com/products/assets/us_zofran.pdf (accessed 2014 Jan 27).</a:t>
            </a:r>
            <a:r>
              <a:rPr lang="en-US" sz="1200" b="0" i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Trastuzumab [monograph]. In: Micromedex </a:t>
            </a:r>
            <a:r>
              <a:rPr lang="en-US" sz="1200" b="0" i="0" u="none" strike="noStrike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Drugdex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[online database]. Greenwood Village, CO: Truven Health Analytics (accessed 2014 Mar 21).</a:t>
            </a:r>
            <a:r>
              <a:rPr lang="en-US" sz="1200" b="0" i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Institute for Safe Medication Practices. ISMP’s list of high-alert medications in acute care settings (2014). www.ismp.org/Tools/institutional highAlert.asp (accessed 2016 May 12).</a:t>
            </a:r>
            <a:r>
              <a:rPr lang="en-US" sz="1200" b="0" i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81261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C1CDF-D8F2-A58B-5661-C0DBE1E2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43111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8FAB09-1FEF-6F12-67C2-7FDE6E3B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1967266"/>
            <a:ext cx="3255264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TITLE OF PRESENTATION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oster with text overlay&#10;&#10;Description automatically generated">
            <a:extLst>
              <a:ext uri="{FF2B5EF4-FFF2-40B4-BE49-F238E27FC236}">
                <a16:creationId xmlns:a16="http://schemas.microsoft.com/office/drawing/2014/main" id="{948F30CB-0809-8998-C588-5FF6CE630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55" y="83629"/>
            <a:ext cx="6649241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3CE4-446D-2D54-D910-0A689F6B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66071"/>
            <a:ext cx="5257800" cy="3833768"/>
          </a:xfrm>
        </p:spPr>
        <p:txBody>
          <a:bodyPr/>
          <a:lstStyle/>
          <a:p>
            <a:r>
              <a:rPr lang="en-US"/>
              <a:t>Insert </a:t>
            </a:r>
            <a:r>
              <a:rPr lang="en-US" err="1"/>
              <a:t>Biosketch</a:t>
            </a:r>
            <a:r>
              <a:rPr lang="en-US"/>
              <a:t> Here</a:t>
            </a:r>
          </a:p>
        </p:txBody>
      </p:sp>
      <p:pic>
        <p:nvPicPr>
          <p:cNvPr id="1026" name="Picture 2" descr="Female Profile with solid fill">
            <a:extLst>
              <a:ext uri="{FF2B5EF4-FFF2-40B4-BE49-F238E27FC236}">
                <a16:creationId xmlns:a16="http://schemas.microsoft.com/office/drawing/2014/main" id="{0D80C022-CC8C-2605-D267-A563861A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1403600" y="153514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67FF2-A048-F697-9668-EA28FE675E51}"/>
              </a:ext>
            </a:extLst>
          </p:cNvPr>
          <p:cNvSpPr txBox="1"/>
          <p:nvPr/>
        </p:nvSpPr>
        <p:spPr>
          <a:xfrm>
            <a:off x="796954" y="5998128"/>
            <a:ext cx="52990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Speaker 1: Name </a:t>
            </a:r>
          </a:p>
        </p:txBody>
      </p:sp>
    </p:spTree>
    <p:extLst>
      <p:ext uri="{BB962C8B-B14F-4D97-AF65-F5344CB8AC3E}">
        <p14:creationId xmlns:p14="http://schemas.microsoft.com/office/powerpoint/2010/main" val="63964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3CE4-446D-2D54-D910-0A689F6B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66071"/>
            <a:ext cx="5257800" cy="3833768"/>
          </a:xfrm>
        </p:spPr>
        <p:txBody>
          <a:bodyPr/>
          <a:lstStyle/>
          <a:p>
            <a:r>
              <a:rPr lang="en-US"/>
              <a:t>Insert </a:t>
            </a:r>
            <a:r>
              <a:rPr lang="en-US" err="1"/>
              <a:t>Biosketch</a:t>
            </a:r>
            <a:r>
              <a:rPr lang="en-US"/>
              <a:t> Here</a:t>
            </a:r>
          </a:p>
        </p:txBody>
      </p:sp>
      <p:pic>
        <p:nvPicPr>
          <p:cNvPr id="1026" name="Picture 2" descr="Male profile with solid fill">
            <a:extLst>
              <a:ext uri="{FF2B5EF4-FFF2-40B4-BE49-F238E27FC236}">
                <a16:creationId xmlns:a16="http://schemas.microsoft.com/office/drawing/2014/main" id="{0D80C022-CC8C-2605-D267-A563861A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00" y="153514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67FF2-A048-F697-9668-EA28FE675E51}"/>
              </a:ext>
            </a:extLst>
          </p:cNvPr>
          <p:cNvSpPr txBox="1"/>
          <p:nvPr/>
        </p:nvSpPr>
        <p:spPr>
          <a:xfrm>
            <a:off x="796954" y="5998128"/>
            <a:ext cx="112163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Mentor Name </a:t>
            </a:r>
            <a:endParaRPr lang="en-US" sz="3600" i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3A3B6-4891-2387-A7ED-436E282BD4E1}"/>
              </a:ext>
            </a:extLst>
          </p:cNvPr>
          <p:cNvSpPr txBox="1"/>
          <p:nvPr/>
        </p:nvSpPr>
        <p:spPr>
          <a:xfrm>
            <a:off x="6502690" y="486809"/>
            <a:ext cx="459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Mentors are individuals who may or may not be speaking but mentored the other speaker(s) and reviewed the content in the case the speaker is a resident or student.</a:t>
            </a:r>
          </a:p>
        </p:txBody>
      </p:sp>
    </p:spTree>
    <p:extLst>
      <p:ext uri="{BB962C8B-B14F-4D97-AF65-F5344CB8AC3E}">
        <p14:creationId xmlns:p14="http://schemas.microsoft.com/office/powerpoint/2010/main" val="31726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1BF1-FE5E-BBCB-565C-636AA0D7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261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Disclosure Statement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8A33-AFDA-602F-5DAB-1DC11AF0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834532"/>
          </a:xfrm>
        </p:spPr>
        <p:txBody>
          <a:bodyPr/>
          <a:lstStyle/>
          <a:p>
            <a:r>
              <a:rPr lang="en-US"/>
              <a:t>Speaker Name(s), faculty for this CE activity, has no relevant financial relationship(s) with ineligible companies to disclose.</a:t>
            </a:r>
          </a:p>
          <a:p>
            <a:pPr marL="0" indent="0" algn="ctr">
              <a:buNone/>
            </a:pPr>
            <a:r>
              <a:rPr lang="en-US"/>
              <a:t>OR</a:t>
            </a:r>
          </a:p>
          <a:p>
            <a:r>
              <a:rPr lang="en-US"/>
              <a:t>Speaker Name(s), faculty for this CE activity, has the following relevant financial relationship(s) to disclose:</a:t>
            </a:r>
          </a:p>
          <a:p>
            <a:pPr lvl="1"/>
            <a:r>
              <a:rPr lang="en-US"/>
              <a:t>List company/relationship/position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53B61-BBDA-9D7D-5950-A5F8EE490C55}"/>
              </a:ext>
            </a:extLst>
          </p:cNvPr>
          <p:cNvSpPr txBox="1"/>
          <p:nvPr/>
        </p:nvSpPr>
        <p:spPr>
          <a:xfrm>
            <a:off x="1791731" y="5532421"/>
            <a:ext cx="860885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This slide and this language is required by ACPE – DO NOT DELETE THIS SLIDE.</a:t>
            </a:r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 All speakers should be listed.  </a:t>
            </a:r>
            <a:endParaRPr lang="en-US">
              <a:cs typeface="Calibri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If you need to add a company specific disclosure, please place on an additional slide.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ACC49-16DD-B353-6120-9A826C97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5CA0-D9C9-1914-4E1C-2367F44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261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Disclosure Statement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B21D-28AA-8785-0E71-C3398F8D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834532"/>
          </a:xfrm>
        </p:spPr>
        <p:txBody>
          <a:bodyPr>
            <a:normAutofit/>
          </a:bodyPr>
          <a:lstStyle/>
          <a:p>
            <a:r>
              <a:rPr lang="en-US" sz="4400"/>
              <a:t>None of the planners for this activity have any relevant financial relationships to disclose with ineligible companies.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16A0-C63C-6DE3-75DC-5F687436295C}"/>
              </a:ext>
            </a:extLst>
          </p:cNvPr>
          <p:cNvSpPr txBox="1"/>
          <p:nvPr/>
        </p:nvSpPr>
        <p:spPr>
          <a:xfrm>
            <a:off x="1791731" y="5532421"/>
            <a:ext cx="86088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This slide and this language is required by ACPE – DO NOT DELETE THIS SLIDE.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B0068-F07A-B269-D9AA-8131430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6518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28D4-47CC-9E9A-0C1D-861B183B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Slide Title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7900-7C35-0DB0-AB3F-9BB9BE70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To create additional slides with this format –right click then hit duplicate </a:t>
            </a:r>
          </a:p>
        </p:txBody>
      </p:sp>
    </p:spTree>
    <p:extLst>
      <p:ext uri="{BB962C8B-B14F-4D97-AF65-F5344CB8AC3E}">
        <p14:creationId xmlns:p14="http://schemas.microsoft.com/office/powerpoint/2010/main" val="327034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3967-53B9-3245-810D-CDA60A3F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Assessment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2A122-4E41-126A-7245-C2AFEA0D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Create 1 multiple choice assessment question following the best practices in the required video posted in your CVENT Speaker Resources</a:t>
            </a:r>
          </a:p>
        </p:txBody>
      </p:sp>
    </p:spTree>
    <p:extLst>
      <p:ext uri="{BB962C8B-B14F-4D97-AF65-F5344CB8AC3E}">
        <p14:creationId xmlns:p14="http://schemas.microsoft.com/office/powerpoint/2010/main" val="134939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43043619A214DAAA51DECEDA1E6F5" ma:contentTypeVersion="22" ma:contentTypeDescription="Create a new document." ma:contentTypeScope="" ma:versionID="ae0c2f0321f75da4b808070ddcb91836">
  <xsd:schema xmlns:xsd="http://www.w3.org/2001/XMLSchema" xmlns:xs="http://www.w3.org/2001/XMLSchema" xmlns:p="http://schemas.microsoft.com/office/2006/metadata/properties" xmlns:ns2="81a2108d-b401-4212-8149-8d92d0753bf2" xmlns:ns3="2b724dde-7b0f-41d3-a387-1cf9b389e773" targetNamespace="http://schemas.microsoft.com/office/2006/metadata/properties" ma:root="true" ma:fieldsID="02c273d59b4fcc185aa905cbaf3cf77c" ns2:_="" ns3:_="">
    <xsd:import namespace="81a2108d-b401-4212-8149-8d92d0753bf2"/>
    <xsd:import namespace="2b724dde-7b0f-41d3-a387-1cf9b389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2108d-b401-4212-8149-8d92d0753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68ceef-c2a9-41ad-b97b-13638166ef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4" nillable="true" ma:displayName="Date" ma:format="DateOnly" ma:internalName="Event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24dde-7b0f-41d3-a387-1cf9b389e7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82d2ae-ea1a-47b9-b91c-7331579c1f59}" ma:internalName="TaxCatchAll" ma:showField="CatchAllData" ma:web="2b724dde-7b0f-41d3-a387-1cf9b389e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Date xmlns="81a2108d-b401-4212-8149-8d92d0753bf2" xsi:nil="true"/>
    <TaxCatchAll xmlns="2b724dde-7b0f-41d3-a387-1cf9b389e773" xsi:nil="true"/>
    <lcf76f155ced4ddcb4097134ff3c332f xmlns="81a2108d-b401-4212-8149-8d92d0753b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BF9394-0B12-40A3-AE04-098F1CD6BE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ABA7AC-D251-47FA-9774-3B1FB23AA74A}">
  <ds:schemaRefs>
    <ds:schemaRef ds:uri="2b724dde-7b0f-41d3-a387-1cf9b389e773"/>
    <ds:schemaRef ds:uri="81a2108d-b401-4212-8149-8d92d0753b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8ACB5C-E574-460D-8965-978DFDDA7E13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1a2108d-b401-4212-8149-8d92d0753bf2"/>
    <ds:schemaRef ds:uri="http://purl.org/dc/elements/1.1/"/>
    <ds:schemaRef ds:uri="http://purl.org/dc/dcmitype/"/>
    <ds:schemaRef ds:uri="http://schemas.microsoft.com/office/2006/metadata/properties"/>
    <ds:schemaRef ds:uri="2b724dde-7b0f-41d3-a387-1cf9b389e77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480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Slide Style Guidelines</vt:lpstr>
      <vt:lpstr>TITLE OF PRESENTATION</vt:lpstr>
      <vt:lpstr>Insert Biosketch Here</vt:lpstr>
      <vt:lpstr>Insert Biosketch Here</vt:lpstr>
      <vt:lpstr>Disclosure Statement</vt:lpstr>
      <vt:lpstr>Disclosure Statement</vt:lpstr>
      <vt:lpstr>Section Header</vt:lpstr>
      <vt:lpstr>Slide Title</vt:lpstr>
      <vt:lpstr>Assessment Question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Admin - Arizona Pharmacy Association</dc:creator>
  <cp:lastModifiedBy>Kelly Fine</cp:lastModifiedBy>
  <cp:revision>2</cp:revision>
  <dcterms:created xsi:type="dcterms:W3CDTF">2023-11-15T22:22:21Z</dcterms:created>
  <dcterms:modified xsi:type="dcterms:W3CDTF">2024-03-06T15:44:56Z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0x01010044C43043619A214DAAA51DECEDA1E6F5</vt:lpwstr>
  </property>
  <property fmtid="{D5CDD505-2E9C-101B-9397-08002B2CF9AE}" pid="3" name="MediaServiceImageTags">
    <vt:lpwstr/>
  </property>
</Properties>
</file>